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50" d="100"/>
          <a:sy n="50" d="100"/>
        </p:scale>
        <p:origin x="596" y="-5400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>
                <a:latin typeface="Arial" charset="0"/>
                <a:cs typeface="Arial" charset="0"/>
              </a:rPr>
              <a:t>Title of Poster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200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930775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4400" b="1" dirty="0"/>
              <a:t>Author box centered on poster</a:t>
            </a:r>
          </a:p>
          <a:p>
            <a:pPr algn="ctr"/>
            <a:r>
              <a:rPr lang="en-US" sz="4400" b="1"/>
              <a:t>Author bold centered</a:t>
            </a:r>
          </a:p>
          <a:p>
            <a:pPr algn="ctr"/>
            <a:r>
              <a:rPr lang="en-US" sz="2300" i="1" dirty="0"/>
              <a:t>Affiliations italics centered</a:t>
            </a:r>
          </a:p>
          <a:p>
            <a:pPr algn="ctr"/>
            <a:r>
              <a:rPr lang="en-US" sz="2300" dirty="0"/>
              <a:t>Upper and lower case</a:t>
            </a:r>
          </a:p>
          <a:p>
            <a:pPr algn="ctr"/>
            <a:r>
              <a:rPr lang="en-US" sz="2300" dirty="0"/>
              <a:t>email address</a:t>
            </a:r>
            <a:br>
              <a:rPr lang="en-US" sz="2300" dirty="0"/>
            </a:br>
            <a:endParaRPr lang="en-US" sz="1400" dirty="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/>
              <a:t> 10</a:t>
            </a:r>
            <a:r>
              <a:rPr lang="en-US" sz="1800" baseline="30000"/>
              <a:t>th</a:t>
            </a:r>
            <a:r>
              <a:rPr lang="en-US" sz="1800"/>
              <a:t> ICSD 2022 </a:t>
            </a:r>
            <a:r>
              <a:rPr lang="en-US" sz="1800" dirty="0"/>
              <a:t>Poster</a:t>
            </a:r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baseline="30000" dirty="0">
                <a:solidFill>
                  <a:srgbClr val="C00000"/>
                </a:solidFill>
                <a:latin typeface="Garamond" pitchFamily="18" charset="0"/>
              </a:rPr>
              <a:t>9th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 International Conference on Sustainable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Development, 7-8 September 2022, 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153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di Office</vt:lpstr>
      <vt:lpstr>Title of Poster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 ECSDEV</cp:lastModifiedBy>
  <cp:revision>47</cp:revision>
  <dcterms:created xsi:type="dcterms:W3CDTF">2008-05-30T19:02:25Z</dcterms:created>
  <dcterms:modified xsi:type="dcterms:W3CDTF">2021-10-16T05:59:11Z</dcterms:modified>
</cp:coreProperties>
</file>