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2250" cy="25203150"/>
  <p:notesSz cx="7188200" cy="9448800"/>
  <p:defaultTextStyle>
    <a:defPPr>
      <a:defRPr lang="en-US"/>
    </a:defPPr>
    <a:lvl1pPr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233488" indent="-976313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2466975" indent="-19526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3702050" indent="-29305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4937125" indent="-39084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orient="horz" pos="257">
          <p15:clr>
            <a:srgbClr val="A4A3A4"/>
          </p15:clr>
        </p15:guide>
        <p15:guide id="3" orient="horz" pos="2168">
          <p15:clr>
            <a:srgbClr val="A4A3A4"/>
          </p15:clr>
        </p15:guide>
        <p15:guide id="4" pos="5670">
          <p15:clr>
            <a:srgbClr val="A4A3A4"/>
          </p15:clr>
        </p15:guide>
        <p15:guide id="5" pos="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7FFF7"/>
    <a:srgbClr val="EBFFE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86441" autoAdjust="0"/>
  </p:normalViewPr>
  <p:slideViewPr>
    <p:cSldViewPr>
      <p:cViewPr>
        <p:scale>
          <a:sx n="60" d="100"/>
          <a:sy n="60" d="100"/>
        </p:scale>
        <p:origin x="44" y="28"/>
      </p:cViewPr>
      <p:guideLst>
        <p:guide orient="horz" pos="7938"/>
        <p:guide orient="horz" pos="257"/>
        <p:guide orient="horz" pos="2168"/>
        <p:guide pos="5670"/>
        <p:guide pos="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3436-4EBE-46E0-B89C-69E91C91347A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DDD9-9F41-4C23-BEAE-AEA88FF3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FF22-7EF0-4F5D-B175-8A8C6BFD018C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5F69-AD45-4546-BA8F-4262B72D4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B6BE-85BB-4BE7-8960-E503BFF2546F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2DD9-7875-4555-9F34-E87E6A4A4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E5EC-307D-4D38-8AC5-BC082859DD73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C4CA-F37C-486E-B5B8-9A5188ED9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AFD0-E2E8-4F14-8AE8-4E43D819147A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3077-EAF1-4158-A21A-6923FBBD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60A4-8306-4172-B09A-A7B53924D519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BEF-F8D1-448E-9468-D630AA152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2C5C-9236-4D14-B177-D07FC851D7F1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F3F4-6840-44C2-B2E2-A957A371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CA61-7AD8-41E6-87C3-6ECACA1206D6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2573-DB94-4A3C-81C9-A260143B6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1151-477B-490C-B75C-0035E4608018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54FA-7B18-41A2-84CF-1DA1F3485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45E1-2B44-4BE5-8B73-98AF64C29A8D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EC69-D426-4846-B236-CADC3E23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 rtlCol="0">
            <a:normAutofit/>
          </a:bodyPr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4EEC-EE64-4682-8014-25AE03EBD7FF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7AB3-C973-4ED7-9F84-4C228B0D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20E34E8-659A-41FC-A7AC-33624CE85EA4}" type="datetimeFigureOut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563" y="23360063"/>
            <a:ext cx="5700712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16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403BFCB-3731-4C74-8BCC-A367B826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468563" rtl="0" eaLnBrk="0" fontAlgn="base" hangingPunct="0">
        <a:spcBef>
          <a:spcPct val="0"/>
        </a:spcBef>
        <a:spcAft>
          <a:spcPct val="0"/>
        </a:spcAft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2pPr>
      <a:lvl3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3pPr>
      <a:lvl4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4pPr>
      <a:lvl5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5pPr>
      <a:lvl6pPr marL="4572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6pPr>
      <a:lvl7pPr marL="9144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7pPr>
      <a:lvl8pPr marL="13716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8pPr>
      <a:lvl9pPr marL="18288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9pPr>
    </p:titleStyle>
    <p:bodyStyle>
      <a:lvl1pPr marL="925513" indent="-925513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013" indent="-771525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8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663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238125" y="1933575"/>
            <a:ext cx="17526000" cy="1177925"/>
          </a:xfrm>
        </p:spPr>
        <p:txBody>
          <a:bodyPr rtlCol="0">
            <a:normAutofit/>
          </a:bodyPr>
          <a:lstStyle/>
          <a:p>
            <a:pPr defTabSz="2468880" eaLnBrk="1" fontAlgn="auto" hangingPunct="1">
              <a:spcAft>
                <a:spcPts val="0"/>
              </a:spcAft>
              <a:defRPr/>
            </a:pPr>
            <a:r>
              <a:rPr lang="en-US" sz="5000" cap="small" dirty="0">
                <a:latin typeface="Arial" charset="0"/>
                <a:cs typeface="Arial" charset="0"/>
              </a:rPr>
              <a:t>Title of Poster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6334125" y="9477375"/>
            <a:ext cx="5249863" cy="14547850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defTabSz="2468166">
              <a:defRPr/>
            </a:pPr>
            <a:r>
              <a:rPr lang="en-US" sz="1800" dirty="0">
                <a:cs typeface="Arial" charset="0"/>
              </a:rPr>
              <a:t>Text box 2</a:t>
            </a:r>
          </a:p>
          <a:p>
            <a:pPr defTabSz="2468166">
              <a:defRPr/>
            </a:pPr>
            <a:endParaRPr lang="en-US" sz="18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dirty="0">
                <a:ea typeface="+mn-ea"/>
                <a:cs typeface="Arial" charset="0"/>
              </a:rPr>
              <a:t>Abstract box centered on poster</a:t>
            </a:r>
          </a:p>
          <a:p>
            <a:pPr defTabSz="2468166">
              <a:defRPr/>
            </a:pPr>
            <a:endParaRPr lang="en-US" sz="32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cap="small" dirty="0">
                <a:ea typeface="+mn-ea"/>
                <a:cs typeface="Arial" charset="0"/>
              </a:rPr>
              <a:t>Abstract: </a:t>
            </a:r>
            <a:r>
              <a:rPr lang="en-US" sz="3200" dirty="0">
                <a:cs typeface="Arial" charset="0"/>
              </a:rPr>
              <a:t>Body text in </a:t>
            </a:r>
            <a:endParaRPr lang="en-US" sz="3200" cap="small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dirty="0">
                <a:ea typeface="+mn-ea"/>
                <a:cs typeface="Arial" charset="0"/>
              </a:rPr>
              <a:t>200 words max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2800" dirty="0">
                <a:ea typeface="+mn-ea"/>
                <a:cs typeface="Arial" charset="0"/>
              </a:rPr>
              <a:t>Key words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r>
              <a:rPr lang="en-US" sz="1800" dirty="0">
                <a:ea typeface="+mn-ea"/>
                <a:cs typeface="Arial" charset="0"/>
              </a:rPr>
              <a:t>All text fully justified</a:t>
            </a: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</p:txBody>
      </p:sp>
      <p:sp>
        <p:nvSpPr>
          <p:cNvPr id="2052" name="TextBox 13"/>
          <p:cNvSpPr txBox="1">
            <a:spLocks noChangeAspect="1"/>
          </p:cNvSpPr>
          <p:nvPr/>
        </p:nvSpPr>
        <p:spPr bwMode="auto">
          <a:xfrm>
            <a:off x="6410325" y="3403600"/>
            <a:ext cx="5029200" cy="4930775"/>
          </a:xfrm>
          <a:prstGeom prst="rect">
            <a:avLst/>
          </a:prstGeom>
          <a:solidFill>
            <a:srgbClr val="F7FFF7"/>
          </a:solidFill>
          <a:ln w="9525">
            <a:solidFill>
              <a:srgbClr val="F7FFF7">
                <a:alpha val="10196"/>
              </a:srgb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algn="ctr"/>
            <a:endParaRPr lang="en-US" sz="1400" b="1" dirty="0"/>
          </a:p>
          <a:p>
            <a:pPr algn="ctr"/>
            <a:r>
              <a:rPr lang="en-US" sz="4400" b="1" dirty="0"/>
              <a:t>Author box centered on poster</a:t>
            </a:r>
          </a:p>
          <a:p>
            <a:pPr algn="ctr"/>
            <a:r>
              <a:rPr lang="en-US" sz="4400" b="1"/>
              <a:t>Author bold centered</a:t>
            </a:r>
          </a:p>
          <a:p>
            <a:pPr algn="ctr"/>
            <a:r>
              <a:rPr lang="en-US" sz="2300" i="1" dirty="0"/>
              <a:t>Affiliations italics centered</a:t>
            </a:r>
          </a:p>
          <a:p>
            <a:pPr algn="ctr"/>
            <a:r>
              <a:rPr lang="en-US" sz="2300" dirty="0"/>
              <a:t>Upper and lower case</a:t>
            </a:r>
          </a:p>
          <a:p>
            <a:pPr algn="ctr"/>
            <a:r>
              <a:rPr lang="en-US" sz="2300" dirty="0"/>
              <a:t>email address</a:t>
            </a:r>
            <a:br>
              <a:rPr lang="en-US" sz="2300" dirty="0"/>
            </a:br>
            <a:endParaRPr lang="en-US" sz="1400" dirty="0"/>
          </a:p>
        </p:txBody>
      </p:sp>
      <p:sp>
        <p:nvSpPr>
          <p:cNvPr id="2053" name="Rounded Rectangle 14"/>
          <p:cNvSpPr>
            <a:spLocks noChangeArrowheads="1"/>
          </p:cNvSpPr>
          <p:nvPr/>
        </p:nvSpPr>
        <p:spPr bwMode="auto">
          <a:xfrm>
            <a:off x="0" y="1781175"/>
            <a:ext cx="18002250" cy="7143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9050">
            <a:solidFill>
              <a:srgbClr val="339966"/>
            </a:solidFill>
            <a:round/>
            <a:headEnd/>
            <a:tailEnd/>
          </a:ln>
        </p:spPr>
        <p:txBody>
          <a:bodyPr lIns="51435" tIns="25718" rIns="51435" bIns="25718" anchor="ctr"/>
          <a:lstStyle/>
          <a:p>
            <a:pPr algn="ctr"/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11814175" y="3152775"/>
            <a:ext cx="6000750" cy="20802600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 lIns="246888" tIns="123444" rIns="246888" bIns="123444"/>
          <a:lstStyle/>
          <a:p>
            <a:pPr marL="923925" indent="-923925">
              <a:spcBef>
                <a:spcPct val="20000"/>
              </a:spcBef>
            </a:pPr>
            <a:r>
              <a:rPr lang="en-US" sz="3200"/>
              <a:t>Text box 3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3200" b="1"/>
              <a:t>HEADERS IN BOLD SMALL CAPS</a:t>
            </a:r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2800"/>
              <a:t>Body text in point font, upper and lower</a:t>
            </a:r>
          </a:p>
          <a:p>
            <a:pPr marL="923925" indent="-923925" algn="just"/>
            <a:endParaRPr lang="en-US" sz="2800"/>
          </a:p>
          <a:p>
            <a:pPr marL="923925" indent="-923925" algn="just"/>
            <a:r>
              <a:rPr lang="en-US" sz="2800"/>
              <a:t>All text fully justified</a:t>
            </a:r>
          </a:p>
          <a:p>
            <a:pPr marL="923925" indent="-923925"/>
            <a:endParaRPr lang="en-US" sz="2800"/>
          </a:p>
          <a:p>
            <a:pPr marL="923925" indent="-923925"/>
            <a:r>
              <a:rPr lang="en-US" sz="2800"/>
              <a:t>Figures, tables and other graphics should be inserted within the confines of the text box areas shown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  <a:buFont typeface="Arial" charset="0"/>
              <a:buChar char="•"/>
            </a:pPr>
            <a:endParaRPr lang="en-US" sz="1800"/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7858125" y="24717375"/>
            <a:ext cx="38862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r>
              <a:rPr lang="en-US" sz="1800"/>
              <a:t> 10</a:t>
            </a:r>
            <a:r>
              <a:rPr lang="en-US" sz="1800" baseline="30000"/>
              <a:t>th</a:t>
            </a:r>
            <a:r>
              <a:rPr lang="en-US" sz="1800"/>
              <a:t> ICSD 2022 </a:t>
            </a:r>
            <a:r>
              <a:rPr lang="en-US" sz="1800" dirty="0"/>
              <a:t>Poster</a:t>
            </a:r>
          </a:p>
        </p:txBody>
      </p:sp>
      <p:sp>
        <p:nvSpPr>
          <p:cNvPr id="2056" name="Rettangolo 12"/>
          <p:cNvSpPr>
            <a:spLocks noChangeArrowheads="1"/>
          </p:cNvSpPr>
          <p:nvPr/>
        </p:nvSpPr>
        <p:spPr bwMode="auto">
          <a:xfrm>
            <a:off x="314325" y="3178175"/>
            <a:ext cx="5638800" cy="190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indent="-722313" algn="just">
              <a:tabLst>
                <a:tab pos="1731963" algn="l"/>
              </a:tabLst>
            </a:pPr>
            <a:r>
              <a:rPr lang="en-US" sz="3200"/>
              <a:t>Text box 1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HEADERS IN BOLD 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INTRODUCTION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RESULTS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DISCUSSION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CONCLUSIONS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REFERENCES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ACKNOWLEDGMENTS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1600" b="1"/>
              <a:t>		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16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All text fully justified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Figures, tables and other graphics should be inserted within the confines of the text box areas shown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</p:txBody>
      </p:sp>
      <p:sp>
        <p:nvSpPr>
          <p:cNvPr id="2057" name="Rettangolo 9"/>
          <p:cNvSpPr>
            <a:spLocks noChangeArrowheads="1"/>
          </p:cNvSpPr>
          <p:nvPr/>
        </p:nvSpPr>
        <p:spPr bwMode="auto">
          <a:xfrm>
            <a:off x="0" y="104775"/>
            <a:ext cx="18002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11</a:t>
            </a:r>
            <a:r>
              <a:rPr lang="en-US" sz="3600" b="1" baseline="30000" dirty="0">
                <a:solidFill>
                  <a:srgbClr val="C00000"/>
                </a:solidFill>
                <a:latin typeface="Garamond" pitchFamily="18" charset="0"/>
              </a:rPr>
              <a:t>th</a:t>
            </a:r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 International Conference on Sustainable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Development</a:t>
            </a:r>
            <a:r>
              <a:rPr lang="en-US" sz="3600" b="1">
                <a:solidFill>
                  <a:srgbClr val="C00000"/>
                </a:solidFill>
                <a:latin typeface="Garamond" pitchFamily="18" charset="0"/>
              </a:rPr>
              <a:t>, 6-7 September 2023, </a:t>
            </a:r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Rome, Italy</a:t>
            </a:r>
          </a:p>
          <a:p>
            <a:pPr algn="ctr"/>
            <a:r>
              <a:rPr lang="en-US" sz="3600" b="1" dirty="0">
                <a:solidFill>
                  <a:srgbClr val="000099"/>
                </a:solidFill>
                <a:latin typeface="Garamond" pitchFamily="18" charset="0"/>
              </a:rPr>
              <a:t>https://ecsdev.org</a:t>
            </a: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153</Words>
  <Application>Microsoft Office PowerPoint</Application>
  <PresentationFormat>Custom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Tema di Office</vt:lpstr>
      <vt:lpstr>Title of Poster</vt:lpstr>
    </vt:vector>
  </TitlesOfParts>
  <Company>ecsdev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ecsdev</dc:creator>
  <cp:lastModifiedBy>ICSD ECSDEV</cp:lastModifiedBy>
  <cp:revision>48</cp:revision>
  <dcterms:created xsi:type="dcterms:W3CDTF">2008-05-30T19:02:25Z</dcterms:created>
  <dcterms:modified xsi:type="dcterms:W3CDTF">2022-10-01T14:26:30Z</dcterms:modified>
</cp:coreProperties>
</file>