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8002250" cy="25203150"/>
  <p:notesSz cx="7188200" cy="9448800"/>
  <p:defaultTextStyle>
    <a:defPPr>
      <a:defRPr lang="en-US"/>
    </a:defPPr>
    <a:lvl1pPr algn="l" defTabSz="2466975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1233488" indent="-976313" algn="l" defTabSz="2466975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2466975" indent="-1952625" algn="l" defTabSz="2466975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3702050" indent="-2930525" algn="l" defTabSz="2466975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4937125" indent="-3908425" algn="l" defTabSz="2466975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38">
          <p15:clr>
            <a:srgbClr val="A4A3A4"/>
          </p15:clr>
        </p15:guide>
        <p15:guide id="2" orient="horz" pos="257">
          <p15:clr>
            <a:srgbClr val="A4A3A4"/>
          </p15:clr>
        </p15:guide>
        <p15:guide id="3" orient="horz" pos="2168">
          <p15:clr>
            <a:srgbClr val="A4A3A4"/>
          </p15:clr>
        </p15:guide>
        <p15:guide id="4" pos="5670">
          <p15:clr>
            <a:srgbClr val="A4A3A4"/>
          </p15:clr>
        </p15:guide>
        <p15:guide id="5" pos="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0099"/>
    <a:srgbClr val="F7FFF7"/>
    <a:srgbClr val="EBFF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27" autoAdjust="0"/>
    <p:restoredTop sz="86441" autoAdjust="0"/>
  </p:normalViewPr>
  <p:slideViewPr>
    <p:cSldViewPr>
      <p:cViewPr>
        <p:scale>
          <a:sx n="50" d="100"/>
          <a:sy n="50" d="100"/>
        </p:scale>
        <p:origin x="596" y="264"/>
      </p:cViewPr>
      <p:guideLst>
        <p:guide orient="horz" pos="7938"/>
        <p:guide orient="horz" pos="257"/>
        <p:guide orient="horz" pos="2168"/>
        <p:guide pos="5670"/>
        <p:guide pos="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50169" y="7829314"/>
            <a:ext cx="15301913" cy="5402342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700338" y="14281785"/>
            <a:ext cx="12601575" cy="64408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937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40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875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53436-4EBE-46E0-B89C-69E91C91347A}" type="datetimeFigureOut">
              <a:rPr lang="en-US"/>
              <a:pPr>
                <a:defRPr/>
              </a:pPr>
              <a:t>5/13/2025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7DDD9-9F41-4C23-BEAE-AEA88FF308FD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7FF22-7EF0-4F5D-B175-8A8C6BFD018C}" type="datetimeFigureOut">
              <a:rPr lang="en-US"/>
              <a:pPr>
                <a:defRPr/>
              </a:pPr>
              <a:t>5/13/2025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D5F69-AD45-4546-BA8F-4262B72D4CE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13051631" y="1009297"/>
            <a:ext cx="4050506" cy="21504354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00113" y="1009297"/>
            <a:ext cx="11851481" cy="21504354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1B6BE-85BB-4BE7-8960-E503BFF2546F}" type="datetimeFigureOut">
              <a:rPr lang="en-US"/>
              <a:pPr>
                <a:defRPr/>
              </a:pPr>
              <a:t>5/13/2025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A2DD9-7875-4555-9F34-E87E6A4A4CB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3E5EC-307D-4D38-8AC5-BC082859DD73}" type="datetimeFigureOut">
              <a:rPr lang="en-US"/>
              <a:pPr>
                <a:defRPr/>
              </a:pPr>
              <a:t>5/13/2025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FC4CA-F37C-486E-B5B8-9A5188ED9B0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22053" y="16195359"/>
            <a:ext cx="15301913" cy="5005626"/>
          </a:xfrm>
        </p:spPr>
        <p:txBody>
          <a:bodyPr anchor="t"/>
          <a:lstStyle>
            <a:lvl1pPr algn="l">
              <a:defRPr sz="108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422053" y="10682172"/>
            <a:ext cx="15301913" cy="5513187"/>
          </a:xfrm>
        </p:spPr>
        <p:txBody>
          <a:bodyPr anchor="b"/>
          <a:lstStyle>
            <a:lvl1pPr marL="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1pPr>
            <a:lvl2pPr marL="1234440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 marL="246888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3pPr>
            <a:lvl4pPr marL="370332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493776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617220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740664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864108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987552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FAFD0-E2E8-4F14-8AE8-4E43D819147A}" type="datetimeFigureOut">
              <a:rPr lang="en-US"/>
              <a:pPr>
                <a:defRPr/>
              </a:pPr>
              <a:t>5/13/2025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93077-EAF1-4158-A21A-6923FBBD4F8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900112" y="5880737"/>
            <a:ext cx="7950994" cy="16632914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9151144" y="5880737"/>
            <a:ext cx="7950994" cy="16632914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860A4-8306-4172-B09A-A7B53924D519}" type="datetimeFigureOut">
              <a:rPr lang="en-US"/>
              <a:pPr>
                <a:defRPr/>
              </a:pPr>
              <a:t>5/13/2025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99BEF-F8D1-448E-9468-D630AA152DC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00113" y="5641540"/>
            <a:ext cx="7954120" cy="2351125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900" b="1"/>
            </a:lvl3pPr>
            <a:lvl4pPr marL="3703320" indent="0">
              <a:buNone/>
              <a:defRPr sz="4300" b="1"/>
            </a:lvl4pPr>
            <a:lvl5pPr marL="4937760" indent="0">
              <a:buNone/>
              <a:defRPr sz="4300" b="1"/>
            </a:lvl5pPr>
            <a:lvl6pPr marL="6172200" indent="0">
              <a:buNone/>
              <a:defRPr sz="4300" b="1"/>
            </a:lvl6pPr>
            <a:lvl7pPr marL="7406640" indent="0">
              <a:buNone/>
              <a:defRPr sz="4300" b="1"/>
            </a:lvl7pPr>
            <a:lvl8pPr marL="8641080" indent="0">
              <a:buNone/>
              <a:defRPr sz="4300" b="1"/>
            </a:lvl8pPr>
            <a:lvl9pPr marL="9875520" indent="0">
              <a:buNone/>
              <a:defRPr sz="43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900113" y="7992666"/>
            <a:ext cx="7954120" cy="14520983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9144894" y="5641540"/>
            <a:ext cx="7957245" cy="2351125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900" b="1"/>
            </a:lvl3pPr>
            <a:lvl4pPr marL="3703320" indent="0">
              <a:buNone/>
              <a:defRPr sz="4300" b="1"/>
            </a:lvl4pPr>
            <a:lvl5pPr marL="4937760" indent="0">
              <a:buNone/>
              <a:defRPr sz="4300" b="1"/>
            </a:lvl5pPr>
            <a:lvl6pPr marL="6172200" indent="0">
              <a:buNone/>
              <a:defRPr sz="4300" b="1"/>
            </a:lvl6pPr>
            <a:lvl7pPr marL="7406640" indent="0">
              <a:buNone/>
              <a:defRPr sz="4300" b="1"/>
            </a:lvl7pPr>
            <a:lvl8pPr marL="8641080" indent="0">
              <a:buNone/>
              <a:defRPr sz="4300" b="1"/>
            </a:lvl8pPr>
            <a:lvl9pPr marL="9875520" indent="0">
              <a:buNone/>
              <a:defRPr sz="43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9144894" y="7992666"/>
            <a:ext cx="7957245" cy="14520983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62C5C-9236-4D14-B177-D07FC851D7F1}" type="datetimeFigureOut">
              <a:rPr lang="en-US"/>
              <a:pPr>
                <a:defRPr/>
              </a:pPr>
              <a:t>5/13/2025</a:t>
            </a:fld>
            <a:endParaRPr lang="en-US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3F3F4-6840-44C2-B2E2-A957A3715DD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6CA61-7AD8-41E6-87C3-6ECACA1206D6}" type="datetimeFigureOut">
              <a:rPr lang="en-US"/>
              <a:pPr>
                <a:defRPr/>
              </a:pPr>
              <a:t>5/13/2025</a:t>
            </a:fld>
            <a:endParaRPr lang="en-US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C2573-DB94-4A3C-81C9-A260143B671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B1151-477B-490C-B75C-0035E4608018}" type="datetimeFigureOut">
              <a:rPr lang="en-US"/>
              <a:pPr>
                <a:defRPr/>
              </a:pPr>
              <a:t>5/13/2025</a:t>
            </a:fld>
            <a:endParaRPr lang="en-US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754FA-7B18-41A2-84CF-1DA1F3485AA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00114" y="1003459"/>
            <a:ext cx="5922616" cy="4270534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038380" y="1003461"/>
            <a:ext cx="10063758" cy="21510190"/>
          </a:xfrm>
        </p:spPr>
        <p:txBody>
          <a:bodyPr/>
          <a:lstStyle>
            <a:lvl1pPr>
              <a:defRPr sz="8600"/>
            </a:lvl1pPr>
            <a:lvl2pPr>
              <a:defRPr sz="7600"/>
            </a:lvl2pPr>
            <a:lvl3pPr>
              <a:defRPr sz="65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00114" y="5273994"/>
            <a:ext cx="5922616" cy="17239657"/>
          </a:xfrm>
        </p:spPr>
        <p:txBody>
          <a:bodyPr/>
          <a:lstStyle>
            <a:lvl1pPr marL="0" indent="0">
              <a:buNone/>
              <a:defRPr sz="3800"/>
            </a:lvl1pPr>
            <a:lvl2pPr marL="1234440" indent="0">
              <a:buNone/>
              <a:defRPr sz="3200"/>
            </a:lvl2pPr>
            <a:lvl3pPr marL="2468880" indent="0">
              <a:buNone/>
              <a:defRPr sz="2700"/>
            </a:lvl3pPr>
            <a:lvl4pPr marL="3703320" indent="0">
              <a:buNone/>
              <a:defRPr sz="2400"/>
            </a:lvl4pPr>
            <a:lvl5pPr marL="4937760" indent="0">
              <a:buNone/>
              <a:defRPr sz="2400"/>
            </a:lvl5pPr>
            <a:lvl6pPr marL="6172200" indent="0">
              <a:buNone/>
              <a:defRPr sz="2400"/>
            </a:lvl6pPr>
            <a:lvl7pPr marL="7406640" indent="0">
              <a:buNone/>
              <a:defRPr sz="2400"/>
            </a:lvl7pPr>
            <a:lvl8pPr marL="8641080" indent="0">
              <a:buNone/>
              <a:defRPr sz="2400"/>
            </a:lvl8pPr>
            <a:lvl9pPr marL="9875520" indent="0">
              <a:buNone/>
              <a:defRPr sz="2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B45E1-2B44-4BE5-8B73-98AF64C29A8D}" type="datetimeFigureOut">
              <a:rPr lang="en-US"/>
              <a:pPr>
                <a:defRPr/>
              </a:pPr>
              <a:t>5/13/2025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EEC69-D426-4846-B236-CADC3E23778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28567" y="17642205"/>
            <a:ext cx="10801350" cy="2082762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528567" y="2251948"/>
            <a:ext cx="10801350" cy="15121890"/>
          </a:xfrm>
        </p:spPr>
        <p:txBody>
          <a:bodyPr rtlCol="0">
            <a:normAutofit/>
          </a:bodyPr>
          <a:lstStyle>
            <a:lvl1pPr marL="0" indent="0">
              <a:buNone/>
              <a:defRPr sz="8600"/>
            </a:lvl1pPr>
            <a:lvl2pPr marL="1234440" indent="0">
              <a:buNone/>
              <a:defRPr sz="7600"/>
            </a:lvl2pPr>
            <a:lvl3pPr marL="2468880" indent="0">
              <a:buNone/>
              <a:defRPr sz="6500"/>
            </a:lvl3pPr>
            <a:lvl4pPr marL="3703320" indent="0">
              <a:buNone/>
              <a:defRPr sz="5400"/>
            </a:lvl4pPr>
            <a:lvl5pPr marL="4937760" indent="0">
              <a:buNone/>
              <a:defRPr sz="5400"/>
            </a:lvl5pPr>
            <a:lvl6pPr marL="6172200" indent="0">
              <a:buNone/>
              <a:defRPr sz="5400"/>
            </a:lvl6pPr>
            <a:lvl7pPr marL="7406640" indent="0">
              <a:buNone/>
              <a:defRPr sz="5400"/>
            </a:lvl7pPr>
            <a:lvl8pPr marL="8641080" indent="0">
              <a:buNone/>
              <a:defRPr sz="5400"/>
            </a:lvl8pPr>
            <a:lvl9pPr marL="9875520" indent="0">
              <a:buNone/>
              <a:defRPr sz="54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528567" y="19724967"/>
            <a:ext cx="10801350" cy="2957868"/>
          </a:xfrm>
        </p:spPr>
        <p:txBody>
          <a:bodyPr/>
          <a:lstStyle>
            <a:lvl1pPr marL="0" indent="0">
              <a:buNone/>
              <a:defRPr sz="3800"/>
            </a:lvl1pPr>
            <a:lvl2pPr marL="1234440" indent="0">
              <a:buNone/>
              <a:defRPr sz="3200"/>
            </a:lvl2pPr>
            <a:lvl3pPr marL="2468880" indent="0">
              <a:buNone/>
              <a:defRPr sz="2700"/>
            </a:lvl3pPr>
            <a:lvl4pPr marL="3703320" indent="0">
              <a:buNone/>
              <a:defRPr sz="2400"/>
            </a:lvl4pPr>
            <a:lvl5pPr marL="4937760" indent="0">
              <a:buNone/>
              <a:defRPr sz="2400"/>
            </a:lvl5pPr>
            <a:lvl6pPr marL="6172200" indent="0">
              <a:buNone/>
              <a:defRPr sz="2400"/>
            </a:lvl6pPr>
            <a:lvl7pPr marL="7406640" indent="0">
              <a:buNone/>
              <a:defRPr sz="2400"/>
            </a:lvl7pPr>
            <a:lvl8pPr marL="8641080" indent="0">
              <a:buNone/>
              <a:defRPr sz="2400"/>
            </a:lvl8pPr>
            <a:lvl9pPr marL="9875520" indent="0">
              <a:buNone/>
              <a:defRPr sz="2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34EEC-EE64-4682-8014-25AE03EBD7FF}" type="datetimeFigureOut">
              <a:rPr lang="en-US"/>
              <a:pPr>
                <a:defRPr/>
              </a:pPr>
              <a:t>5/13/2025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77AB3-C973-4ED7-9F84-4C228B0D551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900113" y="1009650"/>
            <a:ext cx="16202025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46888" tIns="123444" rIns="246888" bIns="1234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900113" y="5880100"/>
            <a:ext cx="16202025" cy="166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46888" tIns="123444" rIns="246888" bIns="1234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900113" y="23360063"/>
            <a:ext cx="4200525" cy="1341437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l" defTabSz="2468166" eaLnBrk="0" hangingPunct="0">
              <a:defRPr sz="3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620E34E8-659A-41FC-A7AC-33624CE85EA4}" type="datetimeFigureOut">
              <a:rPr lang="en-US"/>
              <a:pPr>
                <a:defRPr/>
              </a:pPr>
              <a:t>5/13/2025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6151563" y="23360063"/>
            <a:ext cx="5700712" cy="1341437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ctr" defTabSz="2468166" eaLnBrk="0" hangingPunct="0">
              <a:defRPr sz="3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2901613" y="23360063"/>
            <a:ext cx="4200525" cy="1341437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r" defTabSz="2468166" eaLnBrk="0" hangingPunct="0">
              <a:defRPr sz="3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1403BFCB-3731-4C74-8BCC-A367B826BCA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2468563" rtl="0" eaLnBrk="0" fontAlgn="base" hangingPunct="0">
        <a:spcBef>
          <a:spcPct val="0"/>
        </a:spcBef>
        <a:spcAft>
          <a:spcPct val="0"/>
        </a:spcAft>
        <a:defRPr sz="11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468563" rtl="0" eaLnBrk="0" fontAlgn="base" hangingPunct="0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2pPr>
      <a:lvl3pPr algn="ctr" defTabSz="2468563" rtl="0" eaLnBrk="0" fontAlgn="base" hangingPunct="0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3pPr>
      <a:lvl4pPr algn="ctr" defTabSz="2468563" rtl="0" eaLnBrk="0" fontAlgn="base" hangingPunct="0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4pPr>
      <a:lvl5pPr algn="ctr" defTabSz="2468563" rtl="0" eaLnBrk="0" fontAlgn="base" hangingPunct="0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5pPr>
      <a:lvl6pPr marL="457200" algn="ctr" defTabSz="2468563" rtl="0" fontAlgn="base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6pPr>
      <a:lvl7pPr marL="914400" algn="ctr" defTabSz="2468563" rtl="0" fontAlgn="base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7pPr>
      <a:lvl8pPr marL="1371600" algn="ctr" defTabSz="2468563" rtl="0" fontAlgn="base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8pPr>
      <a:lvl9pPr marL="1828800" algn="ctr" defTabSz="2468563" rtl="0" fontAlgn="base">
        <a:spcBef>
          <a:spcPct val="0"/>
        </a:spcBef>
        <a:spcAft>
          <a:spcPct val="0"/>
        </a:spcAft>
        <a:defRPr sz="11900">
          <a:solidFill>
            <a:schemeClr val="tx1"/>
          </a:solidFill>
          <a:latin typeface="Calibri" pitchFamily="34" charset="0"/>
        </a:defRPr>
      </a:lvl9pPr>
    </p:titleStyle>
    <p:bodyStyle>
      <a:lvl1pPr marL="925513" indent="-925513" algn="l" defTabSz="24685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005013" indent="-771525" algn="l" defTabSz="24685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indent="-615950" algn="l" defTabSz="24685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4319588" indent="-615950" algn="l" defTabSz="24685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554663" indent="-615950" algn="l" defTabSz="24685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78942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02386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25830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49274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/>
          </p:nvPr>
        </p:nvSpPr>
        <p:spPr>
          <a:xfrm>
            <a:off x="238125" y="1933575"/>
            <a:ext cx="17526000" cy="1177925"/>
          </a:xfrm>
        </p:spPr>
        <p:txBody>
          <a:bodyPr rtlCol="0">
            <a:normAutofit/>
          </a:bodyPr>
          <a:lstStyle/>
          <a:p>
            <a:pPr defTabSz="2468880" eaLnBrk="1" fontAlgn="auto" hangingPunct="1">
              <a:spcAft>
                <a:spcPts val="0"/>
              </a:spcAft>
              <a:defRPr/>
            </a:pPr>
            <a:r>
              <a:rPr lang="en-US" sz="5000" cap="small" dirty="0">
                <a:solidFill>
                  <a:srgbClr val="003300"/>
                </a:solidFill>
                <a:latin typeface="Arial" charset="0"/>
                <a:cs typeface="Arial" charset="0"/>
              </a:rPr>
              <a:t>Title of Poster</a:t>
            </a:r>
          </a:p>
        </p:txBody>
      </p:sp>
      <p:sp>
        <p:nvSpPr>
          <p:cNvPr id="2054" name="TextBox 8"/>
          <p:cNvSpPr txBox="1">
            <a:spLocks noChangeArrowheads="1"/>
          </p:cNvSpPr>
          <p:nvPr/>
        </p:nvSpPr>
        <p:spPr bwMode="auto">
          <a:xfrm>
            <a:off x="6334125" y="9477375"/>
            <a:ext cx="5249863" cy="14547850"/>
          </a:xfrm>
          <a:prstGeom prst="rect">
            <a:avLst/>
          </a:prstGeom>
          <a:noFill/>
          <a:ln w="9525">
            <a:solidFill>
              <a:schemeClr val="tx1">
                <a:alpha val="50195"/>
              </a:schemeClr>
            </a:solidFill>
            <a:miter lim="800000"/>
            <a:headEnd/>
            <a:tailEnd/>
          </a:ln>
        </p:spPr>
        <p:txBody>
          <a:bodyPr lIns="51435" tIns="25718" rIns="51435" bIns="25718">
            <a:spAutoFit/>
          </a:bodyPr>
          <a:lstStyle/>
          <a:p>
            <a:pPr defTabSz="2468166">
              <a:defRPr/>
            </a:pPr>
            <a:r>
              <a:rPr lang="en-US" sz="1800" dirty="0">
                <a:cs typeface="Arial" charset="0"/>
              </a:rPr>
              <a:t>Text box 2</a:t>
            </a:r>
          </a:p>
          <a:p>
            <a:pPr defTabSz="2468166">
              <a:defRPr/>
            </a:pPr>
            <a:endParaRPr lang="en-US" sz="1800" b="1" dirty="0">
              <a:ea typeface="+mn-ea"/>
              <a:cs typeface="Arial" charset="0"/>
            </a:endParaRPr>
          </a:p>
          <a:p>
            <a:pPr defTabSz="2468166">
              <a:defRPr/>
            </a:pPr>
            <a:r>
              <a:rPr lang="en-US" sz="3200" b="1" dirty="0">
                <a:ea typeface="+mn-ea"/>
                <a:cs typeface="Arial" charset="0"/>
              </a:rPr>
              <a:t>Abstract box centered on poster</a:t>
            </a:r>
          </a:p>
          <a:p>
            <a:pPr defTabSz="2468166">
              <a:defRPr/>
            </a:pPr>
            <a:endParaRPr lang="en-US" sz="3200" b="1" dirty="0">
              <a:ea typeface="+mn-ea"/>
              <a:cs typeface="Arial" charset="0"/>
            </a:endParaRPr>
          </a:p>
          <a:p>
            <a:pPr defTabSz="2468166">
              <a:defRPr/>
            </a:pPr>
            <a:r>
              <a:rPr lang="en-US" sz="3200" b="1" cap="small" dirty="0">
                <a:ea typeface="+mn-ea"/>
                <a:cs typeface="Arial" charset="0"/>
              </a:rPr>
              <a:t>Abstract: </a:t>
            </a:r>
            <a:r>
              <a:rPr lang="en-US" sz="3200" dirty="0">
                <a:cs typeface="Arial" charset="0"/>
              </a:rPr>
              <a:t>Body text in </a:t>
            </a:r>
            <a:endParaRPr lang="en-US" sz="3200" cap="small" dirty="0">
              <a:ea typeface="+mn-ea"/>
              <a:cs typeface="Arial" charset="0"/>
            </a:endParaRPr>
          </a:p>
          <a:p>
            <a:pPr defTabSz="2468166">
              <a:defRPr/>
            </a:pPr>
            <a:r>
              <a:rPr lang="en-US" sz="3200" dirty="0">
                <a:ea typeface="+mn-ea"/>
                <a:cs typeface="Arial" charset="0"/>
              </a:rPr>
              <a:t>200 words max</a:t>
            </a:r>
          </a:p>
          <a:p>
            <a:pPr defTabSz="2468166">
              <a:defRPr/>
            </a:pPr>
            <a:endParaRPr lang="en-US" sz="1600" dirty="0">
              <a:ea typeface="+mn-ea"/>
              <a:cs typeface="Arial" charset="0"/>
            </a:endParaRPr>
          </a:p>
          <a:p>
            <a:pPr defTabSz="2468166">
              <a:defRPr/>
            </a:pPr>
            <a:r>
              <a:rPr lang="en-US" sz="2800" dirty="0">
                <a:ea typeface="+mn-ea"/>
                <a:cs typeface="Arial" charset="0"/>
              </a:rPr>
              <a:t>Key words</a:t>
            </a:r>
          </a:p>
          <a:p>
            <a:pPr defTabSz="2468166">
              <a:defRPr/>
            </a:pPr>
            <a:endParaRPr lang="en-US" sz="16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r>
              <a:rPr lang="en-US" sz="1800" dirty="0">
                <a:ea typeface="+mn-ea"/>
                <a:cs typeface="Arial" charset="0"/>
              </a:rPr>
              <a:t>All text fully justified</a:t>
            </a: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algn="just" defTabSz="2468166">
              <a:defRPr/>
            </a:pPr>
            <a:endParaRPr lang="en-US" sz="18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  <a:p>
            <a:pPr defTabSz="2468166">
              <a:defRPr/>
            </a:pPr>
            <a:endParaRPr lang="en-US" sz="1400" dirty="0">
              <a:ea typeface="+mn-ea"/>
              <a:cs typeface="Arial" charset="0"/>
            </a:endParaRPr>
          </a:p>
        </p:txBody>
      </p:sp>
      <p:sp>
        <p:nvSpPr>
          <p:cNvPr id="2052" name="TextBox 13"/>
          <p:cNvSpPr txBox="1">
            <a:spLocks noChangeAspect="1"/>
          </p:cNvSpPr>
          <p:nvPr/>
        </p:nvSpPr>
        <p:spPr bwMode="auto">
          <a:xfrm>
            <a:off x="6410325" y="3403600"/>
            <a:ext cx="5029200" cy="4930775"/>
          </a:xfrm>
          <a:prstGeom prst="rect">
            <a:avLst/>
          </a:prstGeom>
          <a:solidFill>
            <a:srgbClr val="F7FFF7"/>
          </a:solidFill>
          <a:ln w="9525">
            <a:solidFill>
              <a:srgbClr val="F7FFF7">
                <a:alpha val="10196"/>
              </a:srgbClr>
            </a:solidFill>
            <a:miter lim="800000"/>
            <a:headEnd/>
            <a:tailEnd/>
          </a:ln>
        </p:spPr>
        <p:txBody>
          <a:bodyPr lIns="51435" tIns="25718" rIns="51435" bIns="25718">
            <a:spAutoFit/>
          </a:bodyPr>
          <a:lstStyle/>
          <a:p>
            <a:pPr algn="ctr"/>
            <a:endParaRPr lang="en-US" sz="1400" b="1" dirty="0"/>
          </a:p>
          <a:p>
            <a:pPr algn="ctr"/>
            <a:r>
              <a:rPr lang="en-US" sz="4400" b="1" dirty="0"/>
              <a:t>Author box centered on poster</a:t>
            </a:r>
          </a:p>
          <a:p>
            <a:pPr algn="ctr"/>
            <a:r>
              <a:rPr lang="en-US" sz="4400" b="1" dirty="0"/>
              <a:t>Author bold centered</a:t>
            </a:r>
          </a:p>
          <a:p>
            <a:pPr algn="ctr"/>
            <a:r>
              <a:rPr lang="en-US" sz="2300" i="1" dirty="0"/>
              <a:t>Affiliations italics centered</a:t>
            </a:r>
          </a:p>
          <a:p>
            <a:pPr algn="ctr"/>
            <a:r>
              <a:rPr lang="en-US" sz="2300" dirty="0"/>
              <a:t>Upper and lower case</a:t>
            </a:r>
          </a:p>
          <a:p>
            <a:pPr algn="ctr"/>
            <a:r>
              <a:rPr lang="en-US" sz="2300" dirty="0"/>
              <a:t>email address</a:t>
            </a:r>
            <a:br>
              <a:rPr lang="en-US" sz="2300" dirty="0"/>
            </a:br>
            <a:endParaRPr lang="en-US" sz="1400" dirty="0"/>
          </a:p>
        </p:txBody>
      </p:sp>
      <p:sp>
        <p:nvSpPr>
          <p:cNvPr id="2053" name="Rounded Rectangle 14"/>
          <p:cNvSpPr>
            <a:spLocks noChangeArrowheads="1"/>
          </p:cNvSpPr>
          <p:nvPr/>
        </p:nvSpPr>
        <p:spPr bwMode="auto">
          <a:xfrm>
            <a:off x="0" y="1781175"/>
            <a:ext cx="18002250" cy="71438"/>
          </a:xfrm>
          <a:prstGeom prst="roundRect">
            <a:avLst>
              <a:gd name="adj" fmla="val 16667"/>
            </a:avLst>
          </a:prstGeom>
          <a:solidFill>
            <a:srgbClr val="000099"/>
          </a:solidFill>
          <a:ln w="19050">
            <a:solidFill>
              <a:srgbClr val="339966"/>
            </a:solidFill>
            <a:round/>
            <a:headEnd/>
            <a:tailEnd/>
          </a:ln>
        </p:spPr>
        <p:txBody>
          <a:bodyPr lIns="51435" tIns="25718" rIns="51435" bIns="25718" anchor="ctr"/>
          <a:lstStyle/>
          <a:p>
            <a:pPr algn="ctr"/>
            <a:endParaRPr lang="it-IT" sz="3200">
              <a:solidFill>
                <a:srgbClr val="FFFFFF"/>
              </a:solidFill>
            </a:endParaRPr>
          </a:p>
        </p:txBody>
      </p:sp>
      <p:sp>
        <p:nvSpPr>
          <p:cNvPr id="2" name="Content Placeholder 6"/>
          <p:cNvSpPr txBox="1">
            <a:spLocks/>
          </p:cNvSpPr>
          <p:nvPr/>
        </p:nvSpPr>
        <p:spPr bwMode="auto">
          <a:xfrm>
            <a:off x="11814175" y="3152775"/>
            <a:ext cx="6000750" cy="20802600"/>
          </a:xfrm>
          <a:prstGeom prst="rect">
            <a:avLst/>
          </a:prstGeom>
          <a:noFill/>
          <a:ln w="9525">
            <a:solidFill>
              <a:schemeClr val="accent1">
                <a:alpha val="10196"/>
              </a:schemeClr>
            </a:solidFill>
            <a:miter lim="800000"/>
            <a:headEnd/>
            <a:tailEnd/>
          </a:ln>
        </p:spPr>
        <p:txBody>
          <a:bodyPr lIns="246888" tIns="123444" rIns="246888" bIns="123444"/>
          <a:lstStyle/>
          <a:p>
            <a:pPr marL="923925" indent="-923925">
              <a:spcBef>
                <a:spcPct val="20000"/>
              </a:spcBef>
            </a:pPr>
            <a:r>
              <a:rPr lang="en-US" sz="3200"/>
              <a:t>Text box 3</a:t>
            </a:r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 algn="just"/>
            <a:endParaRPr lang="en-US" sz="1800"/>
          </a:p>
          <a:p>
            <a:pPr marL="923925" indent="-923925" algn="just"/>
            <a:r>
              <a:rPr lang="en-US" sz="3200" b="1"/>
              <a:t>HEADERS IN BOLD SMALL CAPS</a:t>
            </a:r>
          </a:p>
          <a:p>
            <a:pPr marL="923925" indent="-923925" algn="just"/>
            <a:endParaRPr lang="en-US" sz="1800"/>
          </a:p>
          <a:p>
            <a:pPr marL="923925" indent="-923925" algn="just"/>
            <a:r>
              <a:rPr lang="en-US" sz="2800"/>
              <a:t>Body text in point font, upper and lower</a:t>
            </a:r>
          </a:p>
          <a:p>
            <a:pPr marL="923925" indent="-923925" algn="just"/>
            <a:endParaRPr lang="en-US" sz="2800"/>
          </a:p>
          <a:p>
            <a:pPr marL="923925" indent="-923925" algn="just"/>
            <a:r>
              <a:rPr lang="en-US" sz="2800"/>
              <a:t>All text fully justified</a:t>
            </a:r>
          </a:p>
          <a:p>
            <a:pPr marL="923925" indent="-923925"/>
            <a:endParaRPr lang="en-US" sz="2800"/>
          </a:p>
          <a:p>
            <a:pPr marL="923925" indent="-923925"/>
            <a:r>
              <a:rPr lang="en-US" sz="2800"/>
              <a:t>Figures, tables and other graphics should be inserted within the confines of the text box areas shown</a:t>
            </a:r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</a:pPr>
            <a:endParaRPr lang="en-US" sz="1800"/>
          </a:p>
          <a:p>
            <a:pPr marL="923925" indent="-923925">
              <a:spcBef>
                <a:spcPct val="20000"/>
              </a:spcBef>
              <a:buFont typeface="Arial" charset="0"/>
              <a:buChar char="•"/>
            </a:pPr>
            <a:endParaRPr lang="en-US" sz="1800"/>
          </a:p>
        </p:txBody>
      </p:sp>
      <p:sp>
        <p:nvSpPr>
          <p:cNvPr id="2055" name="TextBox 5"/>
          <p:cNvSpPr txBox="1">
            <a:spLocks noChangeArrowheads="1"/>
          </p:cNvSpPr>
          <p:nvPr/>
        </p:nvSpPr>
        <p:spPr bwMode="auto">
          <a:xfrm>
            <a:off x="7858125" y="24717375"/>
            <a:ext cx="38862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1435" tIns="25718" rIns="51435" bIns="25718">
            <a:spAutoFit/>
          </a:bodyPr>
          <a:lstStyle/>
          <a:p>
            <a:r>
              <a:rPr lang="en-US" sz="1800"/>
              <a:t> 10</a:t>
            </a:r>
            <a:r>
              <a:rPr lang="en-US" sz="1800" baseline="30000"/>
              <a:t>th</a:t>
            </a:r>
            <a:r>
              <a:rPr lang="en-US" sz="1800"/>
              <a:t> ICSD 2022 </a:t>
            </a:r>
            <a:r>
              <a:rPr lang="en-US" sz="1800" dirty="0"/>
              <a:t>Poster</a:t>
            </a:r>
          </a:p>
        </p:txBody>
      </p:sp>
      <p:sp>
        <p:nvSpPr>
          <p:cNvPr id="2056" name="Rettangolo 12"/>
          <p:cNvSpPr>
            <a:spLocks noChangeArrowheads="1"/>
          </p:cNvSpPr>
          <p:nvPr/>
        </p:nvSpPr>
        <p:spPr bwMode="auto">
          <a:xfrm>
            <a:off x="314325" y="3178175"/>
            <a:ext cx="5638800" cy="1905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22313" indent="-722313" algn="just">
              <a:tabLst>
                <a:tab pos="1731963" algn="l"/>
              </a:tabLst>
            </a:pPr>
            <a:r>
              <a:rPr lang="en-US" sz="3200"/>
              <a:t>Text box 1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endParaRPr lang="en-US" sz="3200" b="1"/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3200" b="1"/>
              <a:t>HEADERS IN BOLD 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endParaRPr lang="en-US" sz="3200" b="1"/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3200" b="1"/>
              <a:t>		INTRODUCTION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3200" b="1"/>
              <a:t>		RESULTS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3200" b="1"/>
              <a:t>		DISCUSSION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3200" b="1"/>
              <a:t>		CONCLUSIONS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3200" b="1"/>
              <a:t>		REFERENCES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3200" b="1"/>
              <a:t>	ACKNOWLEDGMENTS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1600" b="1"/>
              <a:t>		</a:t>
            </a:r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endParaRPr lang="en-US" sz="1600"/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 algn="just">
              <a:buFont typeface="Arial" charset="0"/>
              <a:buNone/>
              <a:tabLst>
                <a:tab pos="1731963" algn="l"/>
              </a:tabLst>
            </a:pPr>
            <a:r>
              <a:rPr lang="en-US" sz="2800"/>
              <a:t>All text fully justified</a:t>
            </a:r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r>
              <a:rPr lang="en-US" sz="2800"/>
              <a:t>Figures, tables and other graphics should be inserted within the confines of the text box areas shown</a:t>
            </a:r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 sz="2800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/>
          </a:p>
          <a:p>
            <a:pPr marL="722313" indent="-722313">
              <a:buFont typeface="Arial" charset="0"/>
              <a:buNone/>
              <a:tabLst>
                <a:tab pos="1731963" algn="l"/>
              </a:tabLst>
            </a:pPr>
            <a:endParaRPr lang="en-US"/>
          </a:p>
        </p:txBody>
      </p:sp>
      <p:sp>
        <p:nvSpPr>
          <p:cNvPr id="2057" name="Rettangolo 9"/>
          <p:cNvSpPr>
            <a:spLocks noChangeArrowheads="1"/>
          </p:cNvSpPr>
          <p:nvPr/>
        </p:nvSpPr>
        <p:spPr bwMode="auto">
          <a:xfrm>
            <a:off x="0" y="104775"/>
            <a:ext cx="1800225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>
                <a:solidFill>
                  <a:srgbClr val="003300"/>
                </a:solidFill>
                <a:latin typeface="Garamond" pitchFamily="18" charset="0"/>
              </a:rPr>
              <a:t>13</a:t>
            </a:r>
            <a:r>
              <a:rPr lang="en-US" sz="3600" b="1" baseline="30000" dirty="0">
                <a:solidFill>
                  <a:srgbClr val="003300"/>
                </a:solidFill>
                <a:latin typeface="Garamond" pitchFamily="18" charset="0"/>
              </a:rPr>
              <a:t>th</a:t>
            </a:r>
            <a:r>
              <a:rPr lang="en-US" sz="3600" b="1" dirty="0">
                <a:solidFill>
                  <a:srgbClr val="003300"/>
                </a:solidFill>
                <a:latin typeface="Garamond" pitchFamily="18" charset="0"/>
              </a:rPr>
              <a:t> International Conference on Sustainable </a:t>
            </a:r>
          </a:p>
          <a:p>
            <a:pPr algn="ctr"/>
            <a:r>
              <a:rPr lang="en-US" sz="3600" b="1" dirty="0">
                <a:solidFill>
                  <a:srgbClr val="003300"/>
                </a:solidFill>
                <a:latin typeface="Garamond" pitchFamily="18" charset="0"/>
              </a:rPr>
              <a:t>Development, 10-11 September 2025, Rome, Italy</a:t>
            </a:r>
          </a:p>
          <a:p>
            <a:pPr algn="ctr"/>
            <a:r>
              <a:rPr lang="en-US" sz="3600" b="1" dirty="0">
                <a:solidFill>
                  <a:srgbClr val="000099"/>
                </a:solidFill>
                <a:latin typeface="Garamond" pitchFamily="18" charset="0"/>
              </a:rPr>
              <a:t>https://ecsdev.org</a:t>
            </a:r>
            <a:endParaRPr lang="en-US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</TotalTime>
  <Words>153</Words>
  <Application>Microsoft Office PowerPoint</Application>
  <PresentationFormat>Personalizzato</PresentationFormat>
  <Paragraphs>137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Garamond</vt:lpstr>
      <vt:lpstr>Tema di Office</vt:lpstr>
      <vt:lpstr>Title of Poster</vt:lpstr>
    </vt:vector>
  </TitlesOfParts>
  <Company>ecsdev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Poster</dc:title>
  <dc:creator>ecsdev</dc:creator>
  <cp:lastModifiedBy>ICSD ECSDEV</cp:lastModifiedBy>
  <cp:revision>49</cp:revision>
  <dcterms:created xsi:type="dcterms:W3CDTF">2008-05-30T19:02:25Z</dcterms:created>
  <dcterms:modified xsi:type="dcterms:W3CDTF">2025-05-13T14:00:40Z</dcterms:modified>
</cp:coreProperties>
</file>